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62" r:id="rId21"/>
    <p:sldId id="277" r:id="rId22"/>
    <p:sldId id="281" r:id="rId23"/>
    <p:sldId id="280" r:id="rId24"/>
    <p:sldId id="282" r:id="rId25"/>
    <p:sldId id="283" r:id="rId26"/>
    <p:sldId id="279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78" r:id="rId35"/>
  </p:sldIdLst>
  <p:sldSz cx="10155555" cy="6925945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1" userDrawn="1">
          <p15:clr>
            <a:srgbClr val="A4A3A4"/>
          </p15:clr>
        </p15:guide>
        <p15:guide id="2" pos="31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81"/>
        <p:guide pos="319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gs" Target="tags/tag97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998567" y="923520"/>
            <a:ext cx="8162463" cy="2596036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6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998567" y="3595910"/>
            <a:ext cx="8162463" cy="1487085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25" spc="200">
                <a:uFillTx/>
              </a:defRPr>
            </a:lvl1pPr>
            <a:lvl2pPr marL="461645" indent="0" algn="ctr">
              <a:buNone/>
              <a:defRPr sz="2020"/>
            </a:lvl2pPr>
            <a:lvl3pPr marL="923290" indent="0" algn="ctr">
              <a:buNone/>
              <a:defRPr sz="1820"/>
            </a:lvl3pPr>
            <a:lvl4pPr marL="1385570" indent="0" algn="ctr">
              <a:buNone/>
              <a:defRPr sz="1615"/>
            </a:lvl4pPr>
            <a:lvl5pPr marL="1847215" indent="0" algn="ctr">
              <a:buNone/>
              <a:defRPr sz="1615"/>
            </a:lvl5pPr>
            <a:lvl6pPr marL="2308860" indent="0" algn="ctr">
              <a:buNone/>
              <a:defRPr sz="1615"/>
            </a:lvl6pPr>
            <a:lvl7pPr marL="2770505" indent="0" algn="ctr">
              <a:buNone/>
              <a:defRPr sz="1615"/>
            </a:lvl7pPr>
            <a:lvl8pPr marL="3232150" indent="0" algn="ctr">
              <a:buNone/>
              <a:defRPr sz="1615"/>
            </a:lvl8pPr>
            <a:lvl9pPr marL="3693795" indent="0" algn="ctr">
              <a:buNone/>
              <a:defRPr sz="1615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06780" y="781720"/>
            <a:ext cx="9140040" cy="553748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998567" y="2508775"/>
            <a:ext cx="8162463" cy="1028961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6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998567" y="3595910"/>
            <a:ext cx="8162463" cy="476304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25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6780" y="614468"/>
            <a:ext cx="9137041" cy="71263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06780" y="1505265"/>
            <a:ext cx="9137041" cy="4806667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658281" y="3886783"/>
            <a:ext cx="6471196" cy="774448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45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658281" y="4661231"/>
            <a:ext cx="6471196" cy="876253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2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61645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2pPr>
            <a:lvl3pPr marL="923290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3pPr>
            <a:lvl4pPr marL="1385570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4pPr>
            <a:lvl5pPr marL="1847215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5pPr>
            <a:lvl6pPr marL="2308860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6pPr>
            <a:lvl7pPr marL="2770505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7pPr>
            <a:lvl8pPr marL="3232150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8pPr>
            <a:lvl9pPr marL="3693795" indent="0">
              <a:buNone/>
              <a:defRPr sz="161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6780" y="614468"/>
            <a:ext cx="9137041" cy="71263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06780" y="1516172"/>
            <a:ext cx="4312132" cy="4795759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340686" y="1516172"/>
            <a:ext cx="4312132" cy="4795759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6780" y="614468"/>
            <a:ext cx="9137041" cy="71263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6780" y="1443454"/>
            <a:ext cx="4450072" cy="385406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2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61645" indent="0">
              <a:buNone/>
              <a:defRPr sz="2020" b="1"/>
            </a:lvl2pPr>
            <a:lvl3pPr marL="923290" indent="0">
              <a:buNone/>
              <a:defRPr sz="1820" b="1"/>
            </a:lvl3pPr>
            <a:lvl4pPr marL="1385570" indent="0">
              <a:buNone/>
              <a:defRPr sz="1615" b="1"/>
            </a:lvl4pPr>
            <a:lvl5pPr marL="1847215" indent="0">
              <a:buNone/>
              <a:defRPr sz="1615" b="1"/>
            </a:lvl5pPr>
            <a:lvl6pPr marL="2308860" indent="0">
              <a:buNone/>
              <a:defRPr sz="1615" b="1"/>
            </a:lvl6pPr>
            <a:lvl7pPr marL="2770505" indent="0">
              <a:buNone/>
              <a:defRPr sz="1615" b="1"/>
            </a:lvl7pPr>
            <a:lvl8pPr marL="3232150" indent="0">
              <a:buNone/>
              <a:defRPr sz="1615" b="1"/>
            </a:lvl8pPr>
            <a:lvl9pPr marL="3693795" indent="0">
              <a:buNone/>
              <a:defRPr sz="1615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6780" y="1872491"/>
            <a:ext cx="4450072" cy="443944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5194208" y="1435909"/>
            <a:ext cx="4450072" cy="385406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2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61645" indent="0">
              <a:buNone/>
              <a:defRPr sz="2020" b="1"/>
            </a:lvl2pPr>
            <a:lvl3pPr marL="923290" indent="0">
              <a:buNone/>
              <a:defRPr sz="1820" b="1"/>
            </a:lvl3pPr>
            <a:lvl4pPr marL="1385570" indent="0">
              <a:buNone/>
              <a:defRPr sz="1615" b="1"/>
            </a:lvl4pPr>
            <a:lvl5pPr marL="1847215" indent="0">
              <a:buNone/>
              <a:defRPr sz="1615" b="1"/>
            </a:lvl5pPr>
            <a:lvl6pPr marL="2308860" indent="0">
              <a:buNone/>
              <a:defRPr sz="1615" b="1"/>
            </a:lvl6pPr>
            <a:lvl7pPr marL="2770505" indent="0">
              <a:buNone/>
              <a:defRPr sz="1615" b="1"/>
            </a:lvl7pPr>
            <a:lvl8pPr marL="3232150" indent="0">
              <a:buNone/>
              <a:defRPr sz="1615" b="1"/>
            </a:lvl8pPr>
            <a:lvl9pPr marL="3693795" indent="0">
              <a:buNone/>
              <a:defRPr sz="1615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5194208" y="1872491"/>
            <a:ext cx="4450072" cy="443944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6780" y="614468"/>
            <a:ext cx="9137041" cy="712637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06722" y="1570625"/>
            <a:ext cx="4358974" cy="4654156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15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5289708" y="1570711"/>
            <a:ext cx="4354113" cy="4653959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15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8525306" y="923520"/>
            <a:ext cx="869623" cy="507936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3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761670" y="923520"/>
            <a:ext cx="7637691" cy="5079360"/>
          </a:xfrm>
        </p:spPr>
        <p:txBody>
          <a:bodyPr vert="eaVert" lIns="46800" tIns="46800" rIns="46800" bIns="46800"/>
          <a:lstStyle>
            <a:lvl1pPr marL="231140" indent="-231140">
              <a:spcAft>
                <a:spcPts val="1000"/>
              </a:spcAft>
              <a:defRPr spc="300"/>
            </a:lvl1pPr>
            <a:lvl2pPr marL="692785" indent="-231140">
              <a:defRPr spc="300"/>
            </a:lvl2pPr>
            <a:lvl3pPr marL="1154430" indent="-231140">
              <a:defRPr spc="300"/>
            </a:lvl3pPr>
            <a:lvl4pPr marL="1616075" indent="-231140">
              <a:defRPr spc="300"/>
            </a:lvl4pPr>
            <a:lvl5pPr marL="2077720" indent="-23114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506780" y="614468"/>
            <a:ext cx="9137041" cy="712637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506780" y="1505265"/>
            <a:ext cx="9137041" cy="4806667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509779" y="6377378"/>
            <a:ext cx="2249026" cy="319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428514" y="6377378"/>
            <a:ext cx="3298571" cy="319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7394796" y="6377378"/>
            <a:ext cx="2249026" cy="319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23290" rtl="0" eaLnBrk="1" fontAlgn="auto" latinLnBrk="0" hangingPunct="1">
        <a:lnSpc>
          <a:spcPct val="100000"/>
        </a:lnSpc>
        <a:spcBef>
          <a:spcPct val="0"/>
        </a:spcBef>
        <a:buNone/>
        <a:defRPr sz="3635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31140" indent="-231140" algn="l" defTabSz="92329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2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92785" indent="-231140" algn="l" defTabSz="92329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25600" algn="l"/>
          <a:tab pos="1625600" algn="l"/>
          <a:tab pos="1625600" algn="l"/>
          <a:tab pos="1625600" algn="l"/>
        </a:tabLst>
        <a:defRPr sz="161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54430" indent="-231140" algn="l" defTabSz="92329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1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16075" indent="-231140" algn="l" defTabSz="92329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1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77720" indent="-231140" algn="l" defTabSz="92329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1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39365" indent="-231140" algn="l" defTabSz="923290" rtl="0" eaLnBrk="1" latinLnBrk="0" hangingPunct="1">
        <a:lnSpc>
          <a:spcPct val="90000"/>
        </a:lnSpc>
        <a:spcBef>
          <a:spcPts val="505"/>
        </a:spcBef>
        <a:buFont typeface="Arial" panose="020B0604020202020204" pitchFamily="34" charset="0"/>
        <a:buChar char="•"/>
        <a:defRPr sz="1820" kern="1200">
          <a:solidFill>
            <a:schemeClr val="tx1"/>
          </a:solidFill>
          <a:latin typeface="+mn-lt"/>
          <a:ea typeface="+mn-ea"/>
          <a:cs typeface="+mn-cs"/>
        </a:defRPr>
      </a:lvl6pPr>
      <a:lvl7pPr marL="3001645" indent="-231140" algn="l" defTabSz="923290" rtl="0" eaLnBrk="1" latinLnBrk="0" hangingPunct="1">
        <a:lnSpc>
          <a:spcPct val="90000"/>
        </a:lnSpc>
        <a:spcBef>
          <a:spcPts val="505"/>
        </a:spcBef>
        <a:buFont typeface="Arial" panose="020B0604020202020204" pitchFamily="34" charset="0"/>
        <a:buChar char="•"/>
        <a:defRPr sz="1820" kern="1200">
          <a:solidFill>
            <a:schemeClr val="tx1"/>
          </a:solidFill>
          <a:latin typeface="+mn-lt"/>
          <a:ea typeface="+mn-ea"/>
          <a:cs typeface="+mn-cs"/>
        </a:defRPr>
      </a:lvl7pPr>
      <a:lvl8pPr marL="3463290" indent="-231140" algn="l" defTabSz="923290" rtl="0" eaLnBrk="1" latinLnBrk="0" hangingPunct="1">
        <a:lnSpc>
          <a:spcPct val="90000"/>
        </a:lnSpc>
        <a:spcBef>
          <a:spcPts val="505"/>
        </a:spcBef>
        <a:buFont typeface="Arial" panose="020B0604020202020204" pitchFamily="34" charset="0"/>
        <a:buChar char="•"/>
        <a:defRPr sz="1820" kern="1200">
          <a:solidFill>
            <a:schemeClr val="tx1"/>
          </a:solidFill>
          <a:latin typeface="+mn-lt"/>
          <a:ea typeface="+mn-ea"/>
          <a:cs typeface="+mn-cs"/>
        </a:defRPr>
      </a:lvl8pPr>
      <a:lvl9pPr marL="3924935" indent="-231140" algn="l" defTabSz="923290" rtl="0" eaLnBrk="1" latinLnBrk="0" hangingPunct="1">
        <a:lnSpc>
          <a:spcPct val="90000"/>
        </a:lnSpc>
        <a:spcBef>
          <a:spcPts val="505"/>
        </a:spcBef>
        <a:buFont typeface="Arial" panose="020B0604020202020204" pitchFamily="34" charset="0"/>
        <a:buChar char="•"/>
        <a:defRPr sz="18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23290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1pPr>
      <a:lvl2pPr marL="461645" algn="l" defTabSz="923290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2pPr>
      <a:lvl3pPr marL="923290" algn="l" defTabSz="923290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3pPr>
      <a:lvl4pPr marL="1385570" algn="l" defTabSz="923290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4pPr>
      <a:lvl5pPr marL="1847215" algn="l" defTabSz="923290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5pPr>
      <a:lvl6pPr marL="2308860" algn="l" defTabSz="923290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6pPr>
      <a:lvl7pPr marL="2770505" algn="l" defTabSz="923290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7pPr>
      <a:lvl8pPr marL="3232150" algn="l" defTabSz="923290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8pPr>
      <a:lvl9pPr marL="3693795" algn="l" defTabSz="923290" rtl="0" eaLnBrk="1" latinLnBrk="0" hangingPunct="1">
        <a:defRPr sz="18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4.xml"/><Relationship Id="rId2" Type="http://schemas.openxmlformats.org/officeDocument/2006/relationships/image" Target="../media/image1.png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3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7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9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0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3.xml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5.xml"/><Relationship Id="rId1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6.xml"/><Relationship Id="rId1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7.xml"/><Relationship Id="rId1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8.xml"/><Relationship Id="rId1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9.xml"/><Relationship Id="rId1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0.xml"/><Relationship Id="rId1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1.xml"/><Relationship Id="rId1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3.xml"/><Relationship Id="rId1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4.xml"/><Relationship Id="rId1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6.xml"/><Relationship Id="rId1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9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8" name="图片 208" descr="166018358185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-1270"/>
            <a:ext cx="10152380" cy="69272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18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985"/>
            <a:ext cx="10155555" cy="693928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19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5080"/>
            <a:ext cx="10154920" cy="691642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20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1270"/>
            <a:ext cx="10155555" cy="697166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21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890"/>
            <a:ext cx="10168890" cy="691705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22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10795"/>
            <a:ext cx="10156825" cy="690435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23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4445"/>
            <a:ext cx="10154285" cy="691705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24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985"/>
            <a:ext cx="10163810" cy="69183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25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525"/>
            <a:ext cx="10155555" cy="690689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27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2065"/>
            <a:ext cx="10154920" cy="694880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28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445"/>
            <a:ext cx="10154920" cy="691642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10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-12065"/>
            <a:ext cx="10154920" cy="695071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28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445"/>
            <a:ext cx="10154920" cy="691642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29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10160"/>
            <a:ext cx="10156190" cy="694563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30" name="图片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0795"/>
            <a:ext cx="10155555" cy="694753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31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3175"/>
            <a:ext cx="10156190" cy="693229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32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9525"/>
            <a:ext cx="10156190" cy="694563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33" name="图片 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540"/>
            <a:ext cx="10155555" cy="69310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34" name="图片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4445"/>
            <a:ext cx="10156825" cy="693483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35" name="图片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985"/>
            <a:ext cx="10155555" cy="693928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36" name="图片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810"/>
            <a:ext cx="10155555" cy="692975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37" name="图片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5715"/>
            <a:ext cx="10156190" cy="693737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11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810"/>
            <a:ext cx="10154920" cy="693356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38" name="图片 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1905"/>
            <a:ext cx="10156190" cy="692912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39" name="图片 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35"/>
            <a:ext cx="10154920" cy="692658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40" name="图片 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8255"/>
            <a:ext cx="10143490" cy="69342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41" name="图片 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8255"/>
            <a:ext cx="10156190" cy="694118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1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" y="-635"/>
            <a:ext cx="10217150" cy="698182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13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635"/>
            <a:ext cx="10154920" cy="692531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14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-5715"/>
            <a:ext cx="10156190" cy="693674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15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05"/>
            <a:ext cx="10156190" cy="692213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16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810"/>
            <a:ext cx="10155555" cy="693356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17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2540"/>
            <a:ext cx="10156825" cy="69215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PLACING_PICTURE_USER_VIEWPORT" val="{&quot;height&quot;:6185,&quot;width&quot;:9065}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7.xml><?xml version="1.0" encoding="utf-8"?>
<p:tagLst xmlns:p="http://schemas.openxmlformats.org/presentationml/2006/main">
  <p:tag name="COMMONDATA" val="eyJoZGlkIjoiZGE0MDY0MWY4MzcyMmQ1MDYxMmVlNDc5Yzg1ZDNlZjcifQ=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33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1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174</cp:revision>
  <dcterms:created xsi:type="dcterms:W3CDTF">2019-06-19T02:08:00Z</dcterms:created>
  <dcterms:modified xsi:type="dcterms:W3CDTF">2023-04-14T10:24:55Z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2052-11.1.0.13703</vt:lpwstr>
  </property>
  <property fmtid="{D5CDD505-2E9C-101B-9397-08002B2CF9AE}" pid="3" name="ICV">
    <vt:lpwstr>1FE7B615FE074DAE94D3FB54F0E0BA3B</vt:lpwstr>
  </property>
</Properties>
</file>